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797675" cy="9926638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88" autoAdjust="0"/>
  </p:normalViewPr>
  <p:slideViewPr>
    <p:cSldViewPr>
      <p:cViewPr varScale="1">
        <p:scale>
          <a:sx n="111" d="100"/>
          <a:sy n="111" d="100"/>
        </p:scale>
        <p:origin x="-534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2/8/2018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2/8/2018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</a:t>
            </a:r>
            <a:r>
              <a:rPr lang="en-GB" dirty="0" smtClean="0"/>
              <a:t>Map</a:t>
            </a:r>
            <a:endParaRPr lang="en-GB" dirty="0"/>
          </a:p>
        </p:txBody>
      </p:sp>
      <p:sp>
        <p:nvSpPr>
          <p:cNvPr id="10" name="Arrow: Right 9">
            <a:extLst>
              <a:ext uri="{FF2B5EF4-FFF2-40B4-BE49-F238E27FC236}">
                <a16:creationId xmlns="" xmlns:a16="http://schemas.microsoft.com/office/drawing/2014/main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="" xmlns:a16="http://schemas.microsoft.com/office/drawing/2014/main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3535069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Arrow: Right 24">
            <a:extLst>
              <a:ext uri="{FF2B5EF4-FFF2-40B4-BE49-F238E27FC236}">
                <a16:creationId xmlns="" xmlns:a16="http://schemas.microsoft.com/office/drawing/2014/main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6" name="Arrow: Right 45">
            <a:extLst>
              <a:ext uri="{FF2B5EF4-FFF2-40B4-BE49-F238E27FC236}">
                <a16:creationId xmlns="" xmlns:a16="http://schemas.microsoft.com/office/drawing/2014/main" id="{AB17747B-1E93-4A0D-862D-E437DA074903}"/>
              </a:ext>
            </a:extLst>
          </p:cNvPr>
          <p:cNvSpPr/>
          <p:nvPr/>
        </p:nvSpPr>
        <p:spPr>
          <a:xfrm rot="5400000">
            <a:off x="3530029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" name="TextBox 5"/>
          <p:cNvSpPr txBox="1"/>
          <p:nvPr/>
        </p:nvSpPr>
        <p:spPr>
          <a:xfrm>
            <a:off x="119336" y="1160748"/>
            <a:ext cx="1224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Customer booking </a:t>
            </a:r>
            <a:r>
              <a:rPr lang="en-GB" dirty="0" err="1" smtClean="0">
                <a:solidFill>
                  <a:srgbClr val="FF0000"/>
                </a:solidFill>
              </a:rPr>
              <a:t>kerridge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7155" y="1198321"/>
            <a:ext cx="1102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Service advisor</a:t>
            </a:r>
          </a:p>
          <a:p>
            <a:r>
              <a:rPr lang="en-GB" sz="1000" dirty="0" smtClean="0"/>
              <a:t>Captures customer data on DMS system</a:t>
            </a:r>
            <a:endParaRPr lang="en-GB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3168800" y="1198321"/>
            <a:ext cx="1080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Job Card printed with customer information</a:t>
            </a:r>
          </a:p>
          <a:p>
            <a:endParaRPr lang="en-GB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1777156" y="2708920"/>
            <a:ext cx="11020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Consent </a:t>
            </a:r>
          </a:p>
          <a:p>
            <a:r>
              <a:rPr lang="en-GB" sz="1000" dirty="0" smtClean="0"/>
              <a:t>Requested from customer</a:t>
            </a:r>
            <a:endParaRPr lang="en-GB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1847528" y="4221088"/>
            <a:ext cx="9377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copy  kept at dealer/Info held on </a:t>
            </a:r>
            <a:r>
              <a:rPr lang="en-GB" sz="1000" dirty="0" err="1" smtClean="0"/>
              <a:t>Kerrigde</a:t>
            </a:r>
            <a:r>
              <a:rPr lang="en-GB" sz="1000" dirty="0" smtClean="0"/>
              <a:t> web server</a:t>
            </a:r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3206066" y="4254769"/>
            <a:ext cx="11552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Hard Copy kept in </a:t>
            </a:r>
            <a:r>
              <a:rPr lang="en-GB" sz="1000" dirty="0" err="1" smtClean="0"/>
              <a:t>dept</a:t>
            </a:r>
            <a:r>
              <a:rPr lang="en-GB" sz="1000" dirty="0" smtClean="0"/>
              <a:t> for 7 year</a:t>
            </a:r>
          </a:p>
          <a:p>
            <a:r>
              <a:rPr lang="en-GB" sz="1000" dirty="0" smtClean="0"/>
              <a:t>History stored on </a:t>
            </a:r>
            <a:r>
              <a:rPr lang="en-GB" sz="1000" dirty="0" err="1" smtClean="0"/>
              <a:t>Kerridge</a:t>
            </a:r>
            <a:r>
              <a:rPr lang="en-GB" sz="1000" dirty="0" smtClean="0"/>
              <a:t>  server</a:t>
            </a:r>
            <a:endParaRPr lang="en-GB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3131215" y="2725947"/>
            <a:ext cx="1155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Signed consent given by customer</a:t>
            </a:r>
            <a:endParaRPr lang="en-GB" sz="1000" dirty="0"/>
          </a:p>
        </p:txBody>
      </p:sp>
      <p:sp>
        <p:nvSpPr>
          <p:cNvPr id="16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4345658" y="1454437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TextBox 11"/>
          <p:cNvSpPr txBox="1"/>
          <p:nvPr/>
        </p:nvSpPr>
        <p:spPr>
          <a:xfrm>
            <a:off x="4799856" y="1276093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Job Completed and filed</a:t>
            </a:r>
            <a:endParaRPr lang="en-GB" sz="1000" dirty="0"/>
          </a:p>
        </p:txBody>
      </p:sp>
      <p:sp>
        <p:nvSpPr>
          <p:cNvPr id="19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5123892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TextBox 12"/>
          <p:cNvSpPr txBox="1"/>
          <p:nvPr/>
        </p:nvSpPr>
        <p:spPr>
          <a:xfrm>
            <a:off x="4871864" y="2725947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Hard copy secured in locked unit in service department</a:t>
            </a:r>
            <a:endParaRPr lang="en-GB" sz="1000" dirty="0"/>
          </a:p>
        </p:txBody>
      </p:sp>
      <p:sp>
        <p:nvSpPr>
          <p:cNvPr id="20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5113411" y="3737438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TextBox 13"/>
          <p:cNvSpPr txBox="1"/>
          <p:nvPr/>
        </p:nvSpPr>
        <p:spPr>
          <a:xfrm>
            <a:off x="4907868" y="4232741"/>
            <a:ext cx="10441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Information store for 7 years  in secure location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8131</TotalTime>
  <Words>71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Data Map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CHI-PAR</cp:lastModifiedBy>
  <cp:revision>124</cp:revision>
  <cp:lastPrinted>2018-02-08T15:43:55Z</cp:lastPrinted>
  <dcterms:created xsi:type="dcterms:W3CDTF">2012-09-04T08:39:57Z</dcterms:created>
  <dcterms:modified xsi:type="dcterms:W3CDTF">2018-02-08T15:51:51Z</dcterms:modified>
</cp:coreProperties>
</file>